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1" r:id="rId3"/>
    <p:sldId id="259" r:id="rId4"/>
    <p:sldId id="260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5" y="-6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4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6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5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1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97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36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3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0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68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13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BB1B1-3807-45D8-80C0-A7E2E0675007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148C4-B7B5-4A4A-BD2E-878C7B75D0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62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E4DD817-0EDD-4894-94CF-E1E3D527B34E}"/>
              </a:ext>
            </a:extLst>
          </p:cNvPr>
          <p:cNvSpPr/>
          <p:nvPr/>
        </p:nvSpPr>
        <p:spPr>
          <a:xfrm>
            <a:off x="497718" y="673705"/>
            <a:ext cx="1312334" cy="1572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dirty="0"/>
              <a:t>LOGO 1</a:t>
            </a:r>
            <a:endParaRPr lang="en-MY" sz="1714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C9636-7DDB-4EC8-8DA6-3200E988882F}"/>
              </a:ext>
            </a:extLst>
          </p:cNvPr>
          <p:cNvSpPr txBox="1"/>
          <p:nvPr/>
        </p:nvSpPr>
        <p:spPr>
          <a:xfrm>
            <a:off x="1810054" y="728134"/>
            <a:ext cx="5981097" cy="103015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47" b="1" dirty="0"/>
              <a:t>TITLE: BOLD, MINIMUM SIZE 32</a:t>
            </a:r>
          </a:p>
          <a:p>
            <a:pPr algn="ctr"/>
            <a:r>
              <a:rPr lang="en-US" sz="3047" b="1" dirty="0"/>
              <a:t>OPTIONAL TO HAVE BORDER</a:t>
            </a:r>
            <a:endParaRPr lang="en-MY" sz="3047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E2F71-EB79-451A-B1F3-692B7563CAE9}"/>
              </a:ext>
            </a:extLst>
          </p:cNvPr>
          <p:cNvSpPr txBox="1"/>
          <p:nvPr/>
        </p:nvSpPr>
        <p:spPr>
          <a:xfrm>
            <a:off x="1810054" y="1889930"/>
            <a:ext cx="5981097" cy="61991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i="1" dirty="0"/>
              <a:t>Presenter/Authors: Underline presenter’s name</a:t>
            </a:r>
          </a:p>
          <a:p>
            <a:pPr algn="ctr"/>
            <a:r>
              <a:rPr lang="en-US" sz="1714" i="1" dirty="0"/>
              <a:t>Affiliations: Place of practice/Institution</a:t>
            </a:r>
            <a:endParaRPr lang="en-MY" sz="1714" i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432503-EA23-47BF-B2E5-8C15C7D61B6A}"/>
              </a:ext>
            </a:extLst>
          </p:cNvPr>
          <p:cNvSpPr/>
          <p:nvPr/>
        </p:nvSpPr>
        <p:spPr>
          <a:xfrm>
            <a:off x="7791148" y="673705"/>
            <a:ext cx="1312334" cy="1572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dirty="0"/>
              <a:t>LOGO 2 </a:t>
            </a:r>
            <a:r>
              <a:rPr lang="en-US" sz="1333" dirty="0"/>
              <a:t>(optional)</a:t>
            </a:r>
            <a:endParaRPr lang="en-MY" sz="1714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D878B0-2A0A-40FE-A69A-C521DA9DAEFC}"/>
              </a:ext>
            </a:extLst>
          </p:cNvPr>
          <p:cNvSpPr txBox="1"/>
          <p:nvPr/>
        </p:nvSpPr>
        <p:spPr>
          <a:xfrm>
            <a:off x="772886" y="2881088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INTRODUCTION</a:t>
            </a:r>
            <a:endParaRPr lang="en-MY" sz="1714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470361-438D-4793-9C0D-78D4F26C849C}"/>
              </a:ext>
            </a:extLst>
          </p:cNvPr>
          <p:cNvSpPr txBox="1"/>
          <p:nvPr/>
        </p:nvSpPr>
        <p:spPr>
          <a:xfrm>
            <a:off x="772886" y="5197326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OBJECTIVES</a:t>
            </a:r>
            <a:endParaRPr lang="en-MY" sz="1714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B0E7BE-5EB3-4765-A00E-C7FD1506E209}"/>
              </a:ext>
            </a:extLst>
          </p:cNvPr>
          <p:cNvSpPr txBox="1"/>
          <p:nvPr/>
        </p:nvSpPr>
        <p:spPr>
          <a:xfrm>
            <a:off x="772886" y="7640563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METHODOLOGY</a:t>
            </a:r>
            <a:endParaRPr lang="en-MY" sz="1714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BA5A50-DB01-492A-B4A2-0E28DC417181}"/>
              </a:ext>
            </a:extLst>
          </p:cNvPr>
          <p:cNvSpPr txBox="1"/>
          <p:nvPr/>
        </p:nvSpPr>
        <p:spPr>
          <a:xfrm>
            <a:off x="5260220" y="2881088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RESULTS</a:t>
            </a:r>
            <a:endParaRPr lang="en-MY" sz="1714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2BB8C-58E3-48D1-8586-05ABDD2C606E}"/>
              </a:ext>
            </a:extLst>
          </p:cNvPr>
          <p:cNvSpPr txBox="1"/>
          <p:nvPr/>
        </p:nvSpPr>
        <p:spPr>
          <a:xfrm>
            <a:off x="5260220" y="5317875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DISCUSSION</a:t>
            </a:r>
            <a:endParaRPr lang="en-MY" sz="1714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8346D4-724F-4951-9663-D5DCC42AAB4F}"/>
              </a:ext>
            </a:extLst>
          </p:cNvPr>
          <p:cNvSpPr txBox="1"/>
          <p:nvPr/>
        </p:nvSpPr>
        <p:spPr>
          <a:xfrm>
            <a:off x="5260220" y="8123178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CONCLUSION</a:t>
            </a:r>
            <a:endParaRPr lang="en-MY" sz="1714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847B2A-404D-4ACD-822D-AAE42BADA268}"/>
              </a:ext>
            </a:extLst>
          </p:cNvPr>
          <p:cNvSpPr txBox="1"/>
          <p:nvPr/>
        </p:nvSpPr>
        <p:spPr>
          <a:xfrm>
            <a:off x="5260220" y="9643031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REFERENCES</a:t>
            </a:r>
            <a:endParaRPr lang="en-MY" sz="1714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A9D5B-2208-4FB4-A7E3-F22BB1595202}"/>
              </a:ext>
            </a:extLst>
          </p:cNvPr>
          <p:cNvSpPr/>
          <p:nvPr/>
        </p:nvSpPr>
        <p:spPr>
          <a:xfrm>
            <a:off x="772886" y="8089507"/>
            <a:ext cx="3568096" cy="409681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Insert methodology for your study, optional to include photos but not more than 2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530720-38B7-4057-B970-5C33D8BC4932}"/>
              </a:ext>
            </a:extLst>
          </p:cNvPr>
          <p:cNvSpPr/>
          <p:nvPr/>
        </p:nvSpPr>
        <p:spPr>
          <a:xfrm>
            <a:off x="5260220" y="8527044"/>
            <a:ext cx="3568096" cy="10210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9D73D5-DAF4-49FA-BD1E-61A5D44A7C1A}"/>
              </a:ext>
            </a:extLst>
          </p:cNvPr>
          <p:cNvSpPr/>
          <p:nvPr/>
        </p:nvSpPr>
        <p:spPr>
          <a:xfrm>
            <a:off x="5260220" y="10094092"/>
            <a:ext cx="3568096" cy="10210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6308" indent="-166308">
              <a:buAutoNum type="arabicPeriod"/>
            </a:pPr>
            <a:r>
              <a:rPr lang="en-US" sz="1143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143" i="1" dirty="0" err="1">
                <a:solidFill>
                  <a:schemeClr val="tx1"/>
                </a:solidFill>
              </a:rPr>
              <a:t>Vol;page</a:t>
            </a:r>
            <a:r>
              <a:rPr lang="en-US" sz="1143" i="1" dirty="0">
                <a:solidFill>
                  <a:schemeClr val="tx1"/>
                </a:solidFill>
              </a:rPr>
              <a:t>:</a:t>
            </a:r>
          </a:p>
          <a:p>
            <a:pPr marL="166308" indent="-166308">
              <a:buFontTx/>
              <a:buAutoNum type="arabicPeriod"/>
            </a:pPr>
            <a:r>
              <a:rPr lang="en-US" sz="1143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143" i="1" dirty="0" err="1">
                <a:solidFill>
                  <a:schemeClr val="tx1"/>
                </a:solidFill>
              </a:rPr>
              <a:t>Vol;page</a:t>
            </a:r>
            <a:r>
              <a:rPr lang="en-US" sz="1143" i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0A46BB-781E-4B58-A6B5-B08741DAA987}"/>
              </a:ext>
            </a:extLst>
          </p:cNvPr>
          <p:cNvSpPr/>
          <p:nvPr/>
        </p:nvSpPr>
        <p:spPr>
          <a:xfrm>
            <a:off x="772886" y="3330029"/>
            <a:ext cx="3568096" cy="17700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Brief introduction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6AF7CE-19B3-4DD7-B535-550EA67C19A4}"/>
              </a:ext>
            </a:extLst>
          </p:cNvPr>
          <p:cNvSpPr/>
          <p:nvPr/>
        </p:nvSpPr>
        <p:spPr>
          <a:xfrm>
            <a:off x="772886" y="5646268"/>
            <a:ext cx="3568096" cy="17700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State the objectives of your study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EF97F1-1F9B-4C4E-AC23-B3FDF758CB77}"/>
              </a:ext>
            </a:extLst>
          </p:cNvPr>
          <p:cNvSpPr/>
          <p:nvPr/>
        </p:nvSpPr>
        <p:spPr>
          <a:xfrm>
            <a:off x="5260220" y="3334659"/>
            <a:ext cx="3568096" cy="186266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Report the findings of your study, optional to include figures/charts (not more than 2)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93CBCE-FD1A-4561-8EBE-6BD579CE78FD}"/>
              </a:ext>
            </a:extLst>
          </p:cNvPr>
          <p:cNvSpPr/>
          <p:nvPr/>
        </p:nvSpPr>
        <p:spPr>
          <a:xfrm>
            <a:off x="5260220" y="5763492"/>
            <a:ext cx="3568096" cy="226271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Discuss your findings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F7A645-2241-CA3E-705B-FB8B2C49C81A}"/>
              </a:ext>
            </a:extLst>
          </p:cNvPr>
          <p:cNvSpPr/>
          <p:nvPr/>
        </p:nvSpPr>
        <p:spPr>
          <a:xfrm>
            <a:off x="5260218" y="11311720"/>
            <a:ext cx="3568096" cy="87460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For further details please contact: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>
                <a:solidFill>
                  <a:schemeClr val="tx1"/>
                </a:solidFill>
              </a:rPr>
              <a:t>Mobile No: </a:t>
            </a:r>
            <a:r>
              <a:rPr lang="en-US" sz="1200" dirty="0">
                <a:solidFill>
                  <a:schemeClr val="tx1"/>
                </a:solidFill>
              </a:rPr>
              <a:t>[Insert your phone number]</a:t>
            </a:r>
          </a:p>
          <a:p>
            <a:r>
              <a:rPr lang="en-US" sz="1200" dirty="0">
                <a:solidFill>
                  <a:schemeClr val="tx1"/>
                </a:solidFill>
              </a:rPr>
              <a:t>Email: [Insert your email address]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758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E4DD817-0EDD-4894-94CF-E1E3D527B34E}"/>
              </a:ext>
            </a:extLst>
          </p:cNvPr>
          <p:cNvSpPr/>
          <p:nvPr/>
        </p:nvSpPr>
        <p:spPr>
          <a:xfrm>
            <a:off x="497718" y="673705"/>
            <a:ext cx="1312334" cy="1572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dirty="0"/>
              <a:t>LOGO 1</a:t>
            </a:r>
            <a:endParaRPr lang="en-MY" sz="1714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C9636-7DDB-4EC8-8DA6-3200E988882F}"/>
              </a:ext>
            </a:extLst>
          </p:cNvPr>
          <p:cNvSpPr txBox="1"/>
          <p:nvPr/>
        </p:nvSpPr>
        <p:spPr>
          <a:xfrm>
            <a:off x="1810054" y="728134"/>
            <a:ext cx="5981097" cy="129394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047" b="1" dirty="0"/>
              <a:t>CASE REPORT TITLE: BOLD, MINIMUM SIZE 32</a:t>
            </a:r>
          </a:p>
          <a:p>
            <a:pPr algn="ctr"/>
            <a:r>
              <a:rPr lang="en-US" sz="1714" b="1" i="1" dirty="0"/>
              <a:t>optional to have border</a:t>
            </a:r>
            <a:endParaRPr lang="en-MY" sz="1714" b="1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E2F71-EB79-451A-B1F3-692B7563CAE9}"/>
              </a:ext>
            </a:extLst>
          </p:cNvPr>
          <p:cNvSpPr txBox="1"/>
          <p:nvPr/>
        </p:nvSpPr>
        <p:spPr>
          <a:xfrm>
            <a:off x="1810054" y="2130035"/>
            <a:ext cx="5981097" cy="61991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i="1" dirty="0"/>
              <a:t>Presenter/Authors: Underline presenter’s name</a:t>
            </a:r>
          </a:p>
          <a:p>
            <a:pPr algn="ctr"/>
            <a:r>
              <a:rPr lang="en-US" sz="1714" i="1" dirty="0"/>
              <a:t>Affiliations: Place of practice/Institution</a:t>
            </a:r>
            <a:endParaRPr lang="en-MY" sz="1714" i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432503-EA23-47BF-B2E5-8C15C7D61B6A}"/>
              </a:ext>
            </a:extLst>
          </p:cNvPr>
          <p:cNvSpPr/>
          <p:nvPr/>
        </p:nvSpPr>
        <p:spPr>
          <a:xfrm>
            <a:off x="7791148" y="673705"/>
            <a:ext cx="1312334" cy="1572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dirty="0"/>
              <a:t>LOGO 2 </a:t>
            </a:r>
            <a:r>
              <a:rPr lang="en-US" sz="1333" dirty="0"/>
              <a:t>(optional)</a:t>
            </a:r>
            <a:endParaRPr lang="en-MY" sz="1714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D878B0-2A0A-40FE-A69A-C521DA9DAEFC}"/>
              </a:ext>
            </a:extLst>
          </p:cNvPr>
          <p:cNvSpPr txBox="1"/>
          <p:nvPr/>
        </p:nvSpPr>
        <p:spPr>
          <a:xfrm>
            <a:off x="772886" y="2881088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INTRODUCTION</a:t>
            </a:r>
            <a:endParaRPr lang="en-MY" sz="1714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470361-438D-4793-9C0D-78D4F26C849C}"/>
              </a:ext>
            </a:extLst>
          </p:cNvPr>
          <p:cNvSpPr txBox="1"/>
          <p:nvPr/>
        </p:nvSpPr>
        <p:spPr>
          <a:xfrm>
            <a:off x="772886" y="5197326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CASE REPORT</a:t>
            </a:r>
            <a:endParaRPr lang="en-MY" sz="1714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2BB8C-58E3-48D1-8586-05ABDD2C606E}"/>
              </a:ext>
            </a:extLst>
          </p:cNvPr>
          <p:cNvSpPr txBox="1"/>
          <p:nvPr/>
        </p:nvSpPr>
        <p:spPr>
          <a:xfrm>
            <a:off x="5260220" y="5305310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DISCUSSION</a:t>
            </a:r>
            <a:endParaRPr lang="en-MY" sz="1714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8346D4-724F-4951-9663-D5DCC42AAB4F}"/>
              </a:ext>
            </a:extLst>
          </p:cNvPr>
          <p:cNvSpPr txBox="1"/>
          <p:nvPr/>
        </p:nvSpPr>
        <p:spPr>
          <a:xfrm>
            <a:off x="5260218" y="8216522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CONCLUSION</a:t>
            </a:r>
            <a:endParaRPr lang="en-MY" sz="1714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847B2A-404D-4ACD-822D-AAE42BADA268}"/>
              </a:ext>
            </a:extLst>
          </p:cNvPr>
          <p:cNvSpPr txBox="1"/>
          <p:nvPr/>
        </p:nvSpPr>
        <p:spPr>
          <a:xfrm>
            <a:off x="5260218" y="9810862"/>
            <a:ext cx="3568096" cy="3561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714" b="1" dirty="0"/>
              <a:t>REFERENCES</a:t>
            </a:r>
            <a:endParaRPr lang="en-MY" sz="1714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A9D5B-2208-4FB4-A7E3-F22BB1595202}"/>
              </a:ext>
            </a:extLst>
          </p:cNvPr>
          <p:cNvSpPr/>
          <p:nvPr/>
        </p:nvSpPr>
        <p:spPr>
          <a:xfrm>
            <a:off x="772886" y="8089507"/>
            <a:ext cx="3568096" cy="409681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Description of treatment/management of patient</a:t>
            </a:r>
          </a:p>
          <a:p>
            <a:pPr algn="ctr"/>
            <a:r>
              <a:rPr lang="en-US" sz="1714" i="1" dirty="0">
                <a:solidFill>
                  <a:schemeClr val="tx1"/>
                </a:solidFill>
              </a:rPr>
              <a:t>(optional to add images)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530720-38B7-4057-B970-5C33D8BC4932}"/>
              </a:ext>
            </a:extLst>
          </p:cNvPr>
          <p:cNvSpPr/>
          <p:nvPr/>
        </p:nvSpPr>
        <p:spPr>
          <a:xfrm>
            <a:off x="5260218" y="8692938"/>
            <a:ext cx="3568096" cy="10210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9D73D5-DAF4-49FA-BD1E-61A5D44A7C1A}"/>
              </a:ext>
            </a:extLst>
          </p:cNvPr>
          <p:cNvSpPr/>
          <p:nvPr/>
        </p:nvSpPr>
        <p:spPr>
          <a:xfrm>
            <a:off x="5260218" y="10263860"/>
            <a:ext cx="3568096" cy="1021049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6308" indent="-166308">
              <a:buAutoNum type="arabicPeriod"/>
            </a:pPr>
            <a:r>
              <a:rPr lang="en-US" sz="1143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143" i="1" dirty="0" err="1">
                <a:solidFill>
                  <a:schemeClr val="tx1"/>
                </a:solidFill>
              </a:rPr>
              <a:t>Vol;page</a:t>
            </a:r>
            <a:r>
              <a:rPr lang="en-US" sz="1143" i="1" dirty="0">
                <a:solidFill>
                  <a:schemeClr val="tx1"/>
                </a:solidFill>
              </a:rPr>
              <a:t>:</a:t>
            </a:r>
          </a:p>
          <a:p>
            <a:pPr marL="166308" indent="-166308">
              <a:buFontTx/>
              <a:buAutoNum type="arabicPeriod"/>
            </a:pPr>
            <a:r>
              <a:rPr lang="en-US" sz="1143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143" i="1" dirty="0" err="1">
                <a:solidFill>
                  <a:schemeClr val="tx1"/>
                </a:solidFill>
              </a:rPr>
              <a:t>Vol;page</a:t>
            </a:r>
            <a:r>
              <a:rPr lang="en-US" sz="1143" i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0A46BB-781E-4B58-A6B5-B08741DAA987}"/>
              </a:ext>
            </a:extLst>
          </p:cNvPr>
          <p:cNvSpPr/>
          <p:nvPr/>
        </p:nvSpPr>
        <p:spPr>
          <a:xfrm>
            <a:off x="772886" y="3330029"/>
            <a:ext cx="3568096" cy="177009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Brief introduction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6AF7CE-19B3-4DD7-B535-550EA67C19A4}"/>
              </a:ext>
            </a:extLst>
          </p:cNvPr>
          <p:cNvSpPr/>
          <p:nvPr/>
        </p:nvSpPr>
        <p:spPr>
          <a:xfrm>
            <a:off x="772886" y="5646268"/>
            <a:ext cx="3568096" cy="231450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Patient information, history, relevant physical examination and investigation findings, diagnosis</a:t>
            </a:r>
          </a:p>
          <a:p>
            <a:pPr algn="ctr"/>
            <a:r>
              <a:rPr lang="en-US" sz="1714" i="1" dirty="0">
                <a:solidFill>
                  <a:schemeClr val="tx1"/>
                </a:solidFill>
              </a:rPr>
              <a:t>(optional to add images)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EF97F1-1F9B-4C4E-AC23-B3FDF758CB77}"/>
              </a:ext>
            </a:extLst>
          </p:cNvPr>
          <p:cNvSpPr/>
          <p:nvPr/>
        </p:nvSpPr>
        <p:spPr>
          <a:xfrm>
            <a:off x="5260220" y="2881089"/>
            <a:ext cx="3568096" cy="231623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Outcome after treatment/management</a:t>
            </a:r>
          </a:p>
          <a:p>
            <a:pPr algn="ctr"/>
            <a:r>
              <a:rPr lang="en-US" sz="1714" i="1" dirty="0">
                <a:solidFill>
                  <a:schemeClr val="tx1"/>
                </a:solidFill>
              </a:rPr>
              <a:t>(optional to add images)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93CBCE-FD1A-4561-8EBE-6BD579CE78FD}"/>
              </a:ext>
            </a:extLst>
          </p:cNvPr>
          <p:cNvSpPr/>
          <p:nvPr/>
        </p:nvSpPr>
        <p:spPr>
          <a:xfrm>
            <a:off x="5260218" y="5781726"/>
            <a:ext cx="3568096" cy="231450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14" i="1" dirty="0">
                <a:solidFill>
                  <a:schemeClr val="tx1"/>
                </a:solidFill>
              </a:rPr>
              <a:t>Discuss the case</a:t>
            </a:r>
            <a:endParaRPr lang="en-MY" sz="1714" i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F8FCF5D-689D-3788-6AB6-7258B2FF5890}"/>
              </a:ext>
            </a:extLst>
          </p:cNvPr>
          <p:cNvSpPr/>
          <p:nvPr/>
        </p:nvSpPr>
        <p:spPr>
          <a:xfrm>
            <a:off x="5260218" y="11398103"/>
            <a:ext cx="3568096" cy="87460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For further details please contact: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Mobile No: [Insert your phone number]</a:t>
            </a:r>
          </a:p>
          <a:p>
            <a:r>
              <a:rPr lang="en-US" sz="1200" dirty="0">
                <a:solidFill>
                  <a:schemeClr val="tx1"/>
                </a:solidFill>
              </a:rPr>
              <a:t>Email: [Insert your email address]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55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E4DD817-0EDD-4894-94CF-E1E3D527B34E}"/>
              </a:ext>
            </a:extLst>
          </p:cNvPr>
          <p:cNvSpPr/>
          <p:nvPr/>
        </p:nvSpPr>
        <p:spPr>
          <a:xfrm>
            <a:off x="282575" y="387350"/>
            <a:ext cx="1377950" cy="165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 1</a:t>
            </a:r>
            <a:endParaRPr lang="en-MY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C9636-7DDB-4EC8-8DA6-3200E988882F}"/>
              </a:ext>
            </a:extLst>
          </p:cNvPr>
          <p:cNvSpPr txBox="1"/>
          <p:nvPr/>
        </p:nvSpPr>
        <p:spPr>
          <a:xfrm>
            <a:off x="1660524" y="444500"/>
            <a:ext cx="628015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TITLE: BOLD, MINIMUM SIZE 32</a:t>
            </a:r>
          </a:p>
          <a:p>
            <a:pPr algn="ctr"/>
            <a:r>
              <a:rPr lang="en-US" sz="3200" b="1" dirty="0"/>
              <a:t>OPTIONAL TO HAVE BORDER</a:t>
            </a:r>
            <a:endParaRPr lang="en-MY" sz="3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E2F71-EB79-451A-B1F3-692B7563CAE9}"/>
              </a:ext>
            </a:extLst>
          </p:cNvPr>
          <p:cNvSpPr txBox="1"/>
          <p:nvPr/>
        </p:nvSpPr>
        <p:spPr>
          <a:xfrm>
            <a:off x="1660524" y="1664384"/>
            <a:ext cx="6280151" cy="64633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Presenter/Authors: Underline presenter’s name</a:t>
            </a:r>
          </a:p>
          <a:p>
            <a:pPr algn="ctr"/>
            <a:r>
              <a:rPr lang="en-US" i="1" dirty="0"/>
              <a:t>Affiliations: Place of practice/Institution</a:t>
            </a:r>
            <a:endParaRPr lang="en-MY" i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432503-EA23-47BF-B2E5-8C15C7D61B6A}"/>
              </a:ext>
            </a:extLst>
          </p:cNvPr>
          <p:cNvSpPr/>
          <p:nvPr/>
        </p:nvSpPr>
        <p:spPr>
          <a:xfrm>
            <a:off x="7940675" y="387350"/>
            <a:ext cx="1377950" cy="165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 2 </a:t>
            </a:r>
            <a:r>
              <a:rPr lang="en-US" sz="1400" dirty="0"/>
              <a:t>(optional)</a:t>
            </a:r>
            <a:endParaRPr lang="en-MY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D878B0-2A0A-40FE-A69A-C521DA9DAEFC}"/>
              </a:ext>
            </a:extLst>
          </p:cNvPr>
          <p:cNvSpPr txBox="1"/>
          <p:nvPr/>
        </p:nvSpPr>
        <p:spPr>
          <a:xfrm>
            <a:off x="564040" y="2513414"/>
            <a:ext cx="84582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INTRODUCTION</a:t>
            </a:r>
            <a:endParaRPr lang="en-MY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470361-438D-4793-9C0D-78D4F26C849C}"/>
              </a:ext>
            </a:extLst>
          </p:cNvPr>
          <p:cNvSpPr txBox="1"/>
          <p:nvPr/>
        </p:nvSpPr>
        <p:spPr>
          <a:xfrm>
            <a:off x="571499" y="3900572"/>
            <a:ext cx="84731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OBJECTIVES</a:t>
            </a:r>
            <a:endParaRPr lang="en-MY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4B0E7BE-5EB3-4765-A00E-C7FD1506E209}"/>
              </a:ext>
            </a:extLst>
          </p:cNvPr>
          <p:cNvSpPr txBox="1"/>
          <p:nvPr/>
        </p:nvSpPr>
        <p:spPr>
          <a:xfrm>
            <a:off x="564040" y="5144566"/>
            <a:ext cx="84731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METHODOLOGY</a:t>
            </a:r>
            <a:endParaRPr lang="en-MY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BA5A50-DB01-492A-B4A2-0E28DC417181}"/>
              </a:ext>
            </a:extLst>
          </p:cNvPr>
          <p:cNvSpPr txBox="1"/>
          <p:nvPr/>
        </p:nvSpPr>
        <p:spPr>
          <a:xfrm>
            <a:off x="571499" y="6792335"/>
            <a:ext cx="84731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RESULTS</a:t>
            </a:r>
            <a:endParaRPr lang="en-MY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2BB8C-58E3-48D1-8586-05ABDD2C606E}"/>
              </a:ext>
            </a:extLst>
          </p:cNvPr>
          <p:cNvSpPr txBox="1"/>
          <p:nvPr/>
        </p:nvSpPr>
        <p:spPr>
          <a:xfrm>
            <a:off x="556588" y="8571392"/>
            <a:ext cx="847310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DISCUSSION</a:t>
            </a:r>
            <a:endParaRPr lang="en-MY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8346D4-724F-4951-9663-D5DCC42AAB4F}"/>
              </a:ext>
            </a:extLst>
          </p:cNvPr>
          <p:cNvSpPr txBox="1"/>
          <p:nvPr/>
        </p:nvSpPr>
        <p:spPr>
          <a:xfrm>
            <a:off x="556588" y="10185106"/>
            <a:ext cx="37967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CONCLUSION</a:t>
            </a:r>
            <a:endParaRPr lang="en-MY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847B2A-404D-4ACD-822D-AAE42BADA268}"/>
              </a:ext>
            </a:extLst>
          </p:cNvPr>
          <p:cNvSpPr txBox="1"/>
          <p:nvPr/>
        </p:nvSpPr>
        <p:spPr>
          <a:xfrm>
            <a:off x="5268282" y="10185106"/>
            <a:ext cx="37465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REFERENCES</a:t>
            </a:r>
            <a:endParaRPr lang="en-MY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A9D5B-2208-4FB4-A7E3-F22BB1595202}"/>
              </a:ext>
            </a:extLst>
          </p:cNvPr>
          <p:cNvSpPr/>
          <p:nvPr/>
        </p:nvSpPr>
        <p:spPr>
          <a:xfrm>
            <a:off x="571499" y="5636428"/>
            <a:ext cx="8458197" cy="107019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Insert methodology for your study, optional to include photos but not more than 2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530720-38B7-4057-B970-5C33D8BC4932}"/>
              </a:ext>
            </a:extLst>
          </p:cNvPr>
          <p:cNvSpPr/>
          <p:nvPr/>
        </p:nvSpPr>
        <p:spPr>
          <a:xfrm>
            <a:off x="571507" y="10648992"/>
            <a:ext cx="3746500" cy="10721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9D73D5-DAF4-49FA-BD1E-61A5D44A7C1A}"/>
              </a:ext>
            </a:extLst>
          </p:cNvPr>
          <p:cNvSpPr/>
          <p:nvPr/>
        </p:nvSpPr>
        <p:spPr>
          <a:xfrm>
            <a:off x="5283195" y="10648992"/>
            <a:ext cx="3746500" cy="10721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4625" indent="-174625">
              <a:buAutoNum type="arabicPeriod"/>
            </a:pPr>
            <a:r>
              <a:rPr lang="en-US" sz="1200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200" i="1" dirty="0" err="1">
                <a:solidFill>
                  <a:schemeClr val="tx1"/>
                </a:solidFill>
              </a:rPr>
              <a:t>Vol;page</a:t>
            </a:r>
            <a:r>
              <a:rPr lang="en-US" sz="1200" i="1" dirty="0">
                <a:solidFill>
                  <a:schemeClr val="tx1"/>
                </a:solidFill>
              </a:rPr>
              <a:t>:</a:t>
            </a:r>
          </a:p>
          <a:p>
            <a:pPr marL="174625" indent="-174625">
              <a:buFontTx/>
              <a:buAutoNum type="arabicPeriod"/>
            </a:pPr>
            <a:r>
              <a:rPr lang="en-US" sz="1200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200" i="1" dirty="0" err="1">
                <a:solidFill>
                  <a:schemeClr val="tx1"/>
                </a:solidFill>
              </a:rPr>
              <a:t>Vol;page</a:t>
            </a:r>
            <a:r>
              <a:rPr lang="en-US" sz="1200" i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0A46BB-781E-4B58-A6B5-B08741DAA987}"/>
              </a:ext>
            </a:extLst>
          </p:cNvPr>
          <p:cNvSpPr/>
          <p:nvPr/>
        </p:nvSpPr>
        <p:spPr>
          <a:xfrm>
            <a:off x="571499" y="2966456"/>
            <a:ext cx="8458200" cy="84006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Brief introduction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6AF7CE-19B3-4DD7-B535-550EA67C19A4}"/>
              </a:ext>
            </a:extLst>
          </p:cNvPr>
          <p:cNvSpPr/>
          <p:nvPr/>
        </p:nvSpPr>
        <p:spPr>
          <a:xfrm>
            <a:off x="598885" y="4331617"/>
            <a:ext cx="8458198" cy="74418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State the objectives of your study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EF97F1-1F9B-4C4E-AC23-B3FDF758CB77}"/>
              </a:ext>
            </a:extLst>
          </p:cNvPr>
          <p:cNvSpPr/>
          <p:nvPr/>
        </p:nvSpPr>
        <p:spPr>
          <a:xfrm>
            <a:off x="564040" y="7309901"/>
            <a:ext cx="8500495" cy="113020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Report the findings of your study, optional to include figures/charts (not more than 2)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93CBCE-FD1A-4561-8EBE-6BD579CE78FD}"/>
              </a:ext>
            </a:extLst>
          </p:cNvPr>
          <p:cNvSpPr/>
          <p:nvPr/>
        </p:nvSpPr>
        <p:spPr>
          <a:xfrm>
            <a:off x="556588" y="9034520"/>
            <a:ext cx="8458194" cy="10721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Discuss your findings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978B85-2976-D724-E8AF-C9A7BEBA421D}"/>
              </a:ext>
            </a:extLst>
          </p:cNvPr>
          <p:cNvSpPr/>
          <p:nvPr/>
        </p:nvSpPr>
        <p:spPr>
          <a:xfrm>
            <a:off x="5283194" y="11800123"/>
            <a:ext cx="3761411" cy="8254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For further details please contact: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Mobile No: [Insert your phone number]</a:t>
            </a:r>
          </a:p>
          <a:p>
            <a:r>
              <a:rPr lang="en-US" sz="1200" dirty="0">
                <a:solidFill>
                  <a:schemeClr val="tx1"/>
                </a:solidFill>
              </a:rPr>
              <a:t>Email: [Insert your email address]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014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E4DD817-0EDD-4894-94CF-E1E3D527B34E}"/>
              </a:ext>
            </a:extLst>
          </p:cNvPr>
          <p:cNvSpPr/>
          <p:nvPr/>
        </p:nvSpPr>
        <p:spPr>
          <a:xfrm>
            <a:off x="282575" y="387350"/>
            <a:ext cx="1377950" cy="165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 1</a:t>
            </a:r>
            <a:endParaRPr lang="en-MY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DC9636-7DDB-4EC8-8DA6-3200E988882F}"/>
              </a:ext>
            </a:extLst>
          </p:cNvPr>
          <p:cNvSpPr txBox="1"/>
          <p:nvPr/>
        </p:nvSpPr>
        <p:spPr>
          <a:xfrm>
            <a:off x="1660524" y="444500"/>
            <a:ext cx="6280151" cy="13849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CASE REPORT TITLE: BOLD, MINIMUM SIZE 32</a:t>
            </a:r>
          </a:p>
          <a:p>
            <a:pPr algn="ctr"/>
            <a:r>
              <a:rPr lang="en-US" i="1" dirty="0"/>
              <a:t>optional to have border</a:t>
            </a:r>
            <a:endParaRPr lang="en-MY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BE2F71-EB79-451A-B1F3-692B7563CAE9}"/>
              </a:ext>
            </a:extLst>
          </p:cNvPr>
          <p:cNvSpPr txBox="1"/>
          <p:nvPr/>
        </p:nvSpPr>
        <p:spPr>
          <a:xfrm>
            <a:off x="1660524" y="1898262"/>
            <a:ext cx="6280151" cy="64633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Presenter/Authors: Underline presenter’s name</a:t>
            </a:r>
          </a:p>
          <a:p>
            <a:pPr algn="ctr"/>
            <a:r>
              <a:rPr lang="en-US" i="1" dirty="0"/>
              <a:t>Affiliations: Place of practice/Institution</a:t>
            </a:r>
            <a:endParaRPr lang="en-MY" i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432503-EA23-47BF-B2E5-8C15C7D61B6A}"/>
              </a:ext>
            </a:extLst>
          </p:cNvPr>
          <p:cNvSpPr/>
          <p:nvPr/>
        </p:nvSpPr>
        <p:spPr>
          <a:xfrm>
            <a:off x="7940675" y="387350"/>
            <a:ext cx="1377950" cy="165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LOGO 2 </a:t>
            </a:r>
            <a:r>
              <a:rPr lang="en-US" sz="1400" dirty="0"/>
              <a:t>(optional)</a:t>
            </a:r>
            <a:endParaRPr lang="en-MY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D878B0-2A0A-40FE-A69A-C521DA9DAEFC}"/>
              </a:ext>
            </a:extLst>
          </p:cNvPr>
          <p:cNvSpPr txBox="1"/>
          <p:nvPr/>
        </p:nvSpPr>
        <p:spPr>
          <a:xfrm>
            <a:off x="571500" y="2705100"/>
            <a:ext cx="84502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INTRODUCTION</a:t>
            </a:r>
            <a:endParaRPr lang="en-MY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470361-438D-4793-9C0D-78D4F26C849C}"/>
              </a:ext>
            </a:extLst>
          </p:cNvPr>
          <p:cNvSpPr txBox="1"/>
          <p:nvPr/>
        </p:nvSpPr>
        <p:spPr>
          <a:xfrm>
            <a:off x="563544" y="4097109"/>
            <a:ext cx="847410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CASE REPORT</a:t>
            </a:r>
            <a:endParaRPr lang="en-MY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C2BB8C-58E3-48D1-8586-05ABDD2C606E}"/>
              </a:ext>
            </a:extLst>
          </p:cNvPr>
          <p:cNvSpPr txBox="1"/>
          <p:nvPr/>
        </p:nvSpPr>
        <p:spPr>
          <a:xfrm>
            <a:off x="579456" y="8082799"/>
            <a:ext cx="84581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DISCUSSION</a:t>
            </a:r>
            <a:endParaRPr lang="en-MY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8346D4-724F-4951-9663-D5DCC42AAB4F}"/>
              </a:ext>
            </a:extLst>
          </p:cNvPr>
          <p:cNvSpPr txBox="1"/>
          <p:nvPr/>
        </p:nvSpPr>
        <p:spPr>
          <a:xfrm>
            <a:off x="579454" y="10050375"/>
            <a:ext cx="378979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CONCLUSION</a:t>
            </a:r>
            <a:endParaRPr lang="en-MY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847B2A-404D-4ACD-822D-AAE42BADA268}"/>
              </a:ext>
            </a:extLst>
          </p:cNvPr>
          <p:cNvSpPr txBox="1"/>
          <p:nvPr/>
        </p:nvSpPr>
        <p:spPr>
          <a:xfrm>
            <a:off x="5299106" y="10050375"/>
            <a:ext cx="37465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REFERENCES</a:t>
            </a:r>
            <a:endParaRPr lang="en-MY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A9D5B-2208-4FB4-A7E3-F22BB1595202}"/>
              </a:ext>
            </a:extLst>
          </p:cNvPr>
          <p:cNvSpPr/>
          <p:nvPr/>
        </p:nvSpPr>
        <p:spPr>
          <a:xfrm>
            <a:off x="579454" y="5548865"/>
            <a:ext cx="8458197" cy="1160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Description of treatment/management of patient</a:t>
            </a:r>
          </a:p>
          <a:p>
            <a:pPr algn="ctr"/>
            <a:r>
              <a:rPr lang="en-US" i="1" dirty="0">
                <a:solidFill>
                  <a:schemeClr val="tx1"/>
                </a:solidFill>
              </a:rPr>
              <a:t>(optional to add images)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530720-38B7-4057-B970-5C33D8BC4932}"/>
              </a:ext>
            </a:extLst>
          </p:cNvPr>
          <p:cNvSpPr/>
          <p:nvPr/>
        </p:nvSpPr>
        <p:spPr>
          <a:xfrm>
            <a:off x="601103" y="10514806"/>
            <a:ext cx="3746500" cy="10721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9D73D5-DAF4-49FA-BD1E-61A5D44A7C1A}"/>
              </a:ext>
            </a:extLst>
          </p:cNvPr>
          <p:cNvSpPr/>
          <p:nvPr/>
        </p:nvSpPr>
        <p:spPr>
          <a:xfrm>
            <a:off x="5299106" y="10512867"/>
            <a:ext cx="3746500" cy="10721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4625" indent="-174625">
              <a:buAutoNum type="arabicPeriod"/>
            </a:pPr>
            <a:r>
              <a:rPr lang="en-US" sz="1200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200" i="1" dirty="0" err="1">
                <a:solidFill>
                  <a:schemeClr val="tx1"/>
                </a:solidFill>
              </a:rPr>
              <a:t>Vol;page</a:t>
            </a:r>
            <a:r>
              <a:rPr lang="en-US" sz="1200" i="1" dirty="0">
                <a:solidFill>
                  <a:schemeClr val="tx1"/>
                </a:solidFill>
              </a:rPr>
              <a:t>:</a:t>
            </a:r>
          </a:p>
          <a:p>
            <a:pPr marL="174625" indent="-174625">
              <a:buFontTx/>
              <a:buAutoNum type="arabicPeriod"/>
            </a:pPr>
            <a:r>
              <a:rPr lang="en-US" sz="1200" i="1" dirty="0">
                <a:solidFill>
                  <a:schemeClr val="tx1"/>
                </a:solidFill>
              </a:rPr>
              <a:t>Last name, first initial author1-3 (Year). Title. Journal. </a:t>
            </a:r>
            <a:r>
              <a:rPr lang="en-US" sz="1200" i="1" dirty="0" err="1">
                <a:solidFill>
                  <a:schemeClr val="tx1"/>
                </a:solidFill>
              </a:rPr>
              <a:t>Vol;page</a:t>
            </a:r>
            <a:r>
              <a:rPr lang="en-US" sz="1200" i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0A46BB-781E-4B58-A6B5-B08741DAA987}"/>
              </a:ext>
            </a:extLst>
          </p:cNvPr>
          <p:cNvSpPr/>
          <p:nvPr/>
        </p:nvSpPr>
        <p:spPr>
          <a:xfrm>
            <a:off x="571500" y="3176491"/>
            <a:ext cx="8458200" cy="84006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Brief introduction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6AF7CE-19B3-4DD7-B535-550EA67C19A4}"/>
              </a:ext>
            </a:extLst>
          </p:cNvPr>
          <p:cNvSpPr/>
          <p:nvPr/>
        </p:nvSpPr>
        <p:spPr>
          <a:xfrm>
            <a:off x="571500" y="4542200"/>
            <a:ext cx="8458198" cy="9469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Patient information, history, relevant physical examination and investigation findings, diagnosis</a:t>
            </a:r>
          </a:p>
          <a:p>
            <a:pPr algn="ctr"/>
            <a:r>
              <a:rPr lang="en-US" i="1" dirty="0">
                <a:solidFill>
                  <a:schemeClr val="tx1"/>
                </a:solidFill>
              </a:rPr>
              <a:t>(optional to add images)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9EF97F1-1F9B-4C4E-AC23-B3FDF758CB77}"/>
              </a:ext>
            </a:extLst>
          </p:cNvPr>
          <p:cNvSpPr/>
          <p:nvPr/>
        </p:nvSpPr>
        <p:spPr>
          <a:xfrm>
            <a:off x="579456" y="6810799"/>
            <a:ext cx="8458195" cy="116065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Outcome after treatment/management</a:t>
            </a:r>
          </a:p>
          <a:p>
            <a:pPr algn="ctr"/>
            <a:r>
              <a:rPr lang="en-US" i="1" dirty="0">
                <a:solidFill>
                  <a:schemeClr val="tx1"/>
                </a:solidFill>
              </a:rPr>
              <a:t>(optional to add images)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93CBCE-FD1A-4561-8EBE-6BD579CE78FD}"/>
              </a:ext>
            </a:extLst>
          </p:cNvPr>
          <p:cNvSpPr/>
          <p:nvPr/>
        </p:nvSpPr>
        <p:spPr>
          <a:xfrm>
            <a:off x="579454" y="8546916"/>
            <a:ext cx="8466152" cy="140642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Discuss the case</a:t>
            </a:r>
            <a:endParaRPr lang="en-MY" i="1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9AB603-438B-1346-6D4B-81D8A7B26C92}"/>
              </a:ext>
            </a:extLst>
          </p:cNvPr>
          <p:cNvSpPr/>
          <p:nvPr/>
        </p:nvSpPr>
        <p:spPr>
          <a:xfrm>
            <a:off x="5284195" y="11707135"/>
            <a:ext cx="3761411" cy="82547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200" dirty="0">
                <a:solidFill>
                  <a:schemeClr val="tx1"/>
                </a:solidFill>
              </a:rPr>
              <a:t>For further details please contact: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Mobile No: [Insert your phone number]</a:t>
            </a:r>
          </a:p>
          <a:p>
            <a:r>
              <a:rPr lang="en-US" sz="1200" dirty="0">
                <a:solidFill>
                  <a:schemeClr val="tx1"/>
                </a:solidFill>
              </a:rPr>
              <a:t>Email: [Insert your email address]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82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572</Words>
  <Application>Microsoft Office PowerPoint</Application>
  <PresentationFormat>A3 Paper (297x420 mm)</PresentationFormat>
  <Paragraphs>98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Conference Partners</dc:creator>
  <cp:lastModifiedBy>Angelyn Tan</cp:lastModifiedBy>
  <cp:revision>5</cp:revision>
  <dcterms:created xsi:type="dcterms:W3CDTF">2023-03-17T04:38:02Z</dcterms:created>
  <dcterms:modified xsi:type="dcterms:W3CDTF">2024-04-18T01:43:45Z</dcterms:modified>
</cp:coreProperties>
</file>